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4"/>
  </p:notesMasterIdLst>
  <p:sldIdLst>
    <p:sldId id="305" r:id="rId40"/>
    <p:sldId id="268" r:id="rId41"/>
    <p:sldId id="422" r:id="rId42"/>
    <p:sldId id="32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15/09/2013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9/15/2013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9/15/2013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9/15/2013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9/15/2013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9/15/2013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15/09/2013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8"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Day 1 recap</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Recap</a:t>
            </a:r>
            <a:endParaRPr lang="en-US" dirty="0"/>
          </a:p>
        </p:txBody>
      </p:sp>
      <p:sp>
        <p:nvSpPr>
          <p:cNvPr id="5" name="Text Placeholder 4"/>
          <p:cNvSpPr>
            <a:spLocks noGrp="1"/>
          </p:cNvSpPr>
          <p:nvPr>
            <p:ph type="body" sz="quarter" idx="11"/>
          </p:nvPr>
        </p:nvSpPr>
        <p:spPr>
          <a:xfrm>
            <a:off x="3475392" y="1819533"/>
            <a:ext cx="6945312" cy="4438138"/>
          </a:xfrm>
        </p:spPr>
        <p:txBody>
          <a:bodyPr/>
          <a:lstStyle/>
          <a:p>
            <a:r>
              <a:rPr lang="en-US" sz="2400" dirty="0" smtClean="0"/>
              <a:t>Windows </a:t>
            </a:r>
            <a:r>
              <a:rPr lang="en-US" sz="2400" dirty="0" smtClean="0"/>
              <a:t>Azure, what and why</a:t>
            </a:r>
            <a:endParaRPr lang="en-US" sz="2400" dirty="0" smtClean="0"/>
          </a:p>
          <a:p>
            <a:r>
              <a:rPr lang="en-US" sz="2400" dirty="0" smtClean="0"/>
              <a:t>Cloud </a:t>
            </a:r>
            <a:r>
              <a:rPr lang="en-US" sz="2400" dirty="0" smtClean="0"/>
              <a:t>Services</a:t>
            </a:r>
            <a:endParaRPr lang="en-US" sz="2400" dirty="0" smtClean="0"/>
          </a:p>
          <a:p>
            <a:r>
              <a:rPr lang="en-US" sz="2400" dirty="0" smtClean="0"/>
              <a:t>SQL </a:t>
            </a:r>
            <a:r>
              <a:rPr lang="en-US" sz="2400" dirty="0" smtClean="0"/>
              <a:t>Database</a:t>
            </a:r>
          </a:p>
          <a:p>
            <a:r>
              <a:rPr lang="en-US" sz="2400" dirty="0" smtClean="0"/>
              <a:t>Mobile Services </a:t>
            </a:r>
          </a:p>
          <a:p>
            <a:r>
              <a:rPr lang="en-US" sz="2400" dirty="0" smtClean="0"/>
              <a:t>Windows Azure Websites</a:t>
            </a:r>
          </a:p>
          <a:p>
            <a:r>
              <a:rPr lang="en-US" sz="2400" dirty="0" smtClean="0"/>
              <a:t>Virtual Machines </a:t>
            </a:r>
          </a:p>
          <a:p>
            <a:r>
              <a:rPr lang="en-US" sz="2400" dirty="0" smtClean="0"/>
              <a:t>Windows Azure Storage</a:t>
            </a:r>
          </a:p>
          <a:p>
            <a:r>
              <a:rPr lang="en-US" sz="2400" dirty="0" smtClean="0"/>
              <a:t>Excel/</a:t>
            </a:r>
            <a:r>
              <a:rPr lang="en-US" sz="2400" dirty="0" err="1" smtClean="0"/>
              <a:t>Hadoop</a:t>
            </a:r>
            <a:r>
              <a:rPr lang="en-US" sz="2400" dirty="0" smtClean="0"/>
              <a:t> for analysis </a:t>
            </a:r>
            <a:endParaRPr lang="en-US" sz="2400" dirty="0" smtClean="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Today’s agenda</a:t>
            </a:r>
            <a:endParaRPr lang="en-US" dirty="0"/>
          </a:p>
        </p:txBody>
      </p:sp>
      <p:sp>
        <p:nvSpPr>
          <p:cNvPr id="5" name="Text Placeholder 4"/>
          <p:cNvSpPr>
            <a:spLocks noGrp="1"/>
          </p:cNvSpPr>
          <p:nvPr>
            <p:ph type="body" sz="quarter" idx="11"/>
          </p:nvPr>
        </p:nvSpPr>
        <p:spPr>
          <a:xfrm>
            <a:off x="3475392" y="1539459"/>
            <a:ext cx="6945312" cy="4998291"/>
          </a:xfrm>
        </p:spPr>
        <p:txBody>
          <a:bodyPr/>
          <a:lstStyle/>
          <a:p>
            <a:r>
              <a:rPr lang="en-US" sz="2400" dirty="0" smtClean="0"/>
              <a:t>Windows Azure Big Compute and Big Data</a:t>
            </a:r>
          </a:p>
          <a:p>
            <a:r>
              <a:rPr lang="en-US" sz="2400" dirty="0" smtClean="0"/>
              <a:t>Microsoft BLAST for worker role patterns</a:t>
            </a:r>
          </a:p>
          <a:p>
            <a:r>
              <a:rPr lang="en-US" sz="2400" dirty="0" smtClean="0"/>
              <a:t>Using Service Bus Messaging for Internet of Things</a:t>
            </a:r>
          </a:p>
          <a:p>
            <a:r>
              <a:rPr lang="en-US" sz="2400" dirty="0" smtClean="0"/>
              <a:t>Using Microsoft HPC in the Cloud </a:t>
            </a:r>
          </a:p>
          <a:p>
            <a:r>
              <a:rPr lang="en-US" sz="2400" dirty="0" err="1" smtClean="0"/>
              <a:t>IPython</a:t>
            </a:r>
            <a:r>
              <a:rPr lang="en-US" sz="2400" dirty="0" smtClean="0"/>
              <a:t> clusters for scientific computing</a:t>
            </a:r>
          </a:p>
          <a:p>
            <a:r>
              <a:rPr lang="en-US" sz="2400" dirty="0" smtClean="0"/>
              <a:t>Big Data with </a:t>
            </a:r>
            <a:r>
              <a:rPr lang="en-US" sz="2400" dirty="0" err="1" smtClean="0"/>
              <a:t>HDInsight</a:t>
            </a:r>
            <a:r>
              <a:rPr lang="en-US" sz="2400" dirty="0" smtClean="0"/>
              <a:t> on Azure</a:t>
            </a:r>
          </a:p>
          <a:p>
            <a:r>
              <a:rPr lang="en-US" sz="2400" dirty="0" smtClean="0"/>
              <a:t>Spark on Azure for Big Data performance</a:t>
            </a:r>
          </a:p>
          <a:p>
            <a:r>
              <a:rPr lang="en-US" sz="2400" dirty="0" smtClean="0"/>
              <a:t>Storm and Apache Kafka for device messaging</a:t>
            </a:r>
            <a:endParaRPr lang="en-US" sz="2400" dirty="0" smtClean="0"/>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387</TotalTime>
  <Words>134</Words>
  <Application>Microsoft Office PowerPoint</Application>
  <PresentationFormat>Widescreen</PresentationFormat>
  <Paragraphs>43</Paragraphs>
  <Slides>4</Slides>
  <Notes>4</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4</vt:i4>
      </vt:variant>
    </vt:vector>
  </HeadingPairs>
  <TitlesOfParts>
    <vt:vector size="50"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recap</vt:lpstr>
      <vt:lpstr>Recap</vt:lpstr>
      <vt:lpstr>Today’s agenda</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28</cp:revision>
  <dcterms:created xsi:type="dcterms:W3CDTF">2013-08-21T10:51:45Z</dcterms:created>
  <dcterms:modified xsi:type="dcterms:W3CDTF">2013-09-15T18:30:30Z</dcterms:modified>
</cp:coreProperties>
</file>